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9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6" r:id="rId14"/>
    <p:sldId id="271" r:id="rId15"/>
    <p:sldId id="270" r:id="rId16"/>
    <p:sldId id="269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Тема 1.Теоретические основы экономической безопасности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algn="l">
              <a:buAutoNum type="arabicPeriod"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Понятие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 безопасности государства </a:t>
            </a: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Arial" pitchFamily="34" charset="0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Государственная система обеспечения экономической безопасности </a:t>
            </a:r>
          </a:p>
          <a:p>
            <a:pPr marL="457200" lvl="0" indent="-457200" algn="l">
              <a:buAutoNum type="arabicPeriod"/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AutoNum type="arabicPeriod"/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algn="l">
              <a:buAutoNum type="arabicPeriod"/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28343"/>
            <a:ext cx="81439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выбор оптимального управленческого решения по обеспечению экономической безопасности;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целенаправленное организованное обеспечение защиты экономической безопасности. Основа представленной государственной системы  –цели и задачи обеспечения экономической безопасности, которые должны реализовываться с определенными принципами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 -  целенаправленность – подразумевает наличие единой стратегической цели обеспечения экономической безопасности на всех уровнях хозяйственной деятельности;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вертикальная подчиненность – система должна выстраиваться в соответствии с иерархическими уровнями подчинения;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612845"/>
            <a:ext cx="750099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взаимодействие субъектов экономической безопасности, то есть не должно быть резко очерченных границ экономической безопасности различных уровней;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информационная обеспеченность, доступность и защищенность – позволяет своевременно предпринять необходимые меры именно на том уровне, который в них наиболее всего нуждается, но не допускающий информации для снижения уровня экономической безопасности;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научное обоснование обеспечения экономической безопасности. Данный принцип предполагает профессиональный, научно обоснованный подход к реализации экономической политики на любом уровне власти;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непрерывность действий – работа системы по обеспечению экономической безопасности постоянна во времени и в пространстве;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166843"/>
            <a:ext cx="75724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организованность и согласованность. Соблюдение данного принципа позволит каждому частнику процесса обеспечения экономической безопасности действовать целенаправленно, последовательно и согласованно с другими участниками процесса;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законность – обеспечение экономической безопасности должно осуществляться в рамках действующего законодательства;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обратная связь. Данный принцип предполагает, что не только субъект экономической безопасности решает вопросы ее обеспечения, но и объект экономической безопасности имеет возможность влиять на принимаемые в данной сфере решения.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028343"/>
            <a:ext cx="735811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/>
              <a:t>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Целью обеспечения  экономической безопасности является достижение и сохранение такого состояния безопасности национальной экономики, при котором она, противодействуя внутренним и внешним угрозам, может устойчиво функционировать и прогрессивно развиваться. Важным составным элементом системы является механизм обеспечения экономической безопасности, который представляет собой совокупность организационно-экономических и правовых мер по предотвращению экономических угроз. Он включает в себя следующие элементы: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мониторинг и прогнозирование факторов и рисков, определяющих угрозы экономической безопасности;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74345"/>
            <a:ext cx="778674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выработку пороговых, предельно допустимых значений социально-экономических показателей; -  деятельность государства по выявлению внутренних и внешних угроз безопасности экономики; -  меры и инструменты обеспечения экономической безопасности.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Мониторинг экономической безопасности – это организованное системное наблюдение за ходом и характером качественных изменений в системе, связанных с реализацией ее целей и задач. Он рассматривается в качестве начального звена в системе: мониторинг – анализ и диагностика - корректировка политики – достижение  искомого состояния безопасности. Задачей мониторинга является не только наблюдение, но и накопление фактов, статистического материла как этапа развития теории экономической безопасности.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785794"/>
            <a:ext cx="792961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В механизме обеспечения экономической безопасности первостепенная роль принадлежит выбору оценочных подходов к анализу экономической деятельности, позволяющих прогнозировать возможные тенденции развития или снижения уровня экономического роста. Показатели экономической безопасности – это показатели, характеризующие состояние национальной экономики, ее воспроизводственный потенциал и возможность быстрой структурной переориентации, а также угрозы экономической безопасности. Среди показателей экономической безопасности можно выделить показатели: -  экономического роста (динамика и структура национального производства и дохода, показатели объемов и темпов промышленного производства, отраслевая структура хозяйства и динамика отдельных отраслей, капиталовложения и др.);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166843"/>
            <a:ext cx="800105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характеризующие природно-ресурсный, производственный, научно-технический потенциал страны;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характеризующие динамичность и адаптивность хозяйственного механизма, а также его зависимость от внешних факторов (уровень инфляции, дефицит консолидированного бюджета, действие внешнеэкономических факторов, стабильность национальной валюты, внутреннюю и внешнюю задолженность);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качества жизни (ВВП на душу населения, уровень дифференциации доходов, обеспеченность основных групп населения материальными благами и услугами, трудоспособность населения, состояние окружающей среды и т. д.)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7867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Для экономической безопасности значение имеют не сами показатели, а их пороговые значения. Пороговые значения – это предельные величины, несоблюдение значений которых препятствует нормальному ходу развития различных элементов воспроизводства, приводит к формированию негативных, разрушительных тенденций в области экономической безопасности.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В качестве примера (по отношению к внутренним угрозам) можно назвать уровень безработицы, разрыв в доходах между наиболее и   наименее обеспеченными группами населения, темпы инфляции. Приближение к их предельно допустимой величине свидетельствует о нарастании угроз социально - экономической стабильности общества, а превышение предельных, или пороговых, значений - о вступлении общества в зону нестабильности и социальных конфликтов, то есть о реальном подрыве экономической безопасности.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0010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С точки зрения внешних угроз в качестве индикаторов могут выступать предельно допустимый уровень государственного долга, сохранение или утрата позиций на мировом рынке, зависимость национальной экономики и её важнейших секторов (включая оборонную промышленность) от импорта зарубежной техники, комплектующих изделий или сырья. Обеспечение экономической безопасности страны требует создания соответствующей инфраструктуры, пронизывающей все сферы деятельности исполнительной и законодательной ветвей власти.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Так, в рамках исполнительной власти она создается по сферам распределения ответственности за национальную и экономическую безопасность в целом (Совет безопасности и координируемые им структуры) и по функциональным направлениям экономической безопасности (Правительство РК и входящие в него структуры с выделением соответствующих направлений). Иерархия власти властных структур определяет и производную инфраструктуру системы экономической безопасности Республики Казахстан.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14393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. </a:t>
            </a: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Понятие </a:t>
            </a: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 безопасности государства </a:t>
            </a: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Экономическая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безопасность  государства  является  неотъемлемой частью национальной безопасности.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Национальная безопасность Республики Казахстан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это состояние защищенности национальных интересов Республики Казахстан от реальных и потенциальных угроз, обеспечивающее динамическое развитие человека и гражданина, общества и государства. Наряду  с  экономической  безопасностью,  национальная безопасность  включает общественную, военную, политическую, информационную, экологическую  и  другие  виды безопасности. 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 Под  экономической  безопасностью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государства понимается состояние защищенности национальной экономики Республики Казахстан от реальных и потенциальных угроз, при котором обеспечивается устойчивое ее развитие и экономическая независимость.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857224" y="735823"/>
            <a:ext cx="792961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Понятие </a:t>
            </a: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экономической безопасности государства 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2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Экономическая безопасность включает: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финансовую безопасность, предусматривающую состояние защищенности финансовой системы от реальных и потенциальных угроз, при котором государство способно обеспечить ее целостность, независимость и устойчивое развитие;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200" b="0" i="0" u="none" strike="noStrike" cap="none" normalizeH="0" baseline="0" dirty="0" smtClean="0" bmk="z258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продовольственную безопасность, предусматривающую состояние защищенности экономики, в том числе агропромышленного комплекса, при котором государство способно обеспечить физическую и экономическую доступность населению качественных и безопасных продовольственных товаров, достаточных для удовлетворения физиологических норм потребления и демографического роста;</a:t>
            </a:r>
            <a:r>
              <a:rPr lang="ru-RU" sz="2400" dirty="0" smtClean="0"/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 bmk="z258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357166"/>
            <a:ext cx="757242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3)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энергетическую безопасность, предусматривающую состояние защищенности топливно-энергетического, нефтегазового и атомно-энергетического комплексов экономики от реальных и потенциальных угроз, при котором государство способно обеспечить энергетическую независимость и их устойчивое развитие для удовлетворения потребностей общества и государства в энергоресурсах;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4) </a:t>
            </a:r>
            <a:r>
              <a:rPr lang="ru-RU" sz="2200" dirty="0" smtClean="0"/>
              <a:t>транспортную безопасность, предусматривающую состояние защищенности транспортной отрасли экономики от реальных и потенциальных угроз, при котором государство способно обеспечить создание условий для удовлетворения потребностей экономики и населения в перевозках автомобильным, железнодорожным, воздушным, морским и речным видами транспорта и связанных с ними услугами, формирование и развитие транспортной инфраструктуры, а также устойчивое развитие и обеспечение конкурентоспособности транзитного потенциала.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500034" y="342573"/>
            <a:ext cx="828680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Экономическая безопасность обеспечивается решениями и действиями государственных органов, организаций, должностных лиц и граждан, направленными на: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1) обеспечение стабильности и устойчивости развития национальной экономики, в том числе ее индустриально-инновационной составляющей;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обеспечение финансовой, энергетической, продовольственной и транспортной независимости Республики Казахстан;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3) недопущение экономической изоляции Казахстана от мировой экономической системы;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сохранение независимости Республики Казахстан и обеспечение соблюдения национальных интересов в принятии экономических решений, в том числе в рамках наднациональных органов экономической интеграции;</a:t>
            </a:r>
            <a:endParaRPr kumimoji="0" lang="ru-RU" sz="20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 bmk="z266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5) дальнейшую диверсификацию экономики, сохранение и укрепление ресурсно-энергетической основы экономики страны;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 rot="10800000" flipV="1">
            <a:off x="642910" y="561840"/>
            <a:ext cx="8072494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максимальное уменьшение степени уязвимости экономики государства, связанной с воздействием негативных факторов, возникающих в геополитическом окружении Казахстана;</a:t>
            </a:r>
            <a:endParaRPr lang="ru-RU" sz="2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обеспечение взаимовыгодного сотрудничества с отечественными и международными финансовыми институтами, приоритетность направления внутренних, внешних кредитных ресурсов и инвестиционных возможностей на развитие отечественной экономики;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</a:t>
            </a:r>
            <a:r>
              <a:rPr kumimoji="0" lang="ru-RU" sz="2200" b="0" i="0" u="none" strike="noStrike" cap="none" normalizeH="0" baseline="0" dirty="0" err="1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непревышение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предельно допустимого уровня дефицита государственного бюджета и укрепление его доходной части;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 bmk="z27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недопущение нецелевого использования бюджетных средств и государственных ресурсов, сокращение масштабов теневой экономики;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 rot="10800000" flipV="1">
            <a:off x="428596" y="388719"/>
            <a:ext cx="828680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10) недопущение увеличения внешнего долга против размеров, установленных</a:t>
            </a:r>
            <a:r>
              <a:rPr kumimoji="0" lang="ru-RU" sz="2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Законом Республики Казахстан "О республиканском бюджете";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11) недопущение угрожающего дисбаланса в социально-экономическом развитии регионов Казахстана;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12) увеличение доли производства отечественных товаров и услуг в экономике страны при условии поощрения конкуренции и ограничения монополизма;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dirty="0" smtClean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smtClean="0" bmk="z274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13) обеспечение физической и экономической доступности, соответствия производимых, ввозимых и реализуемых в Республике Казахстан товаров и услуг установленным законодательством Республики Казахстан требованиям к уровню их качества и безопасности;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 rot="10800000" flipV="1">
            <a:off x="357158" y="451052"/>
            <a:ext cx="842968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14) повышение конкурентоспособности отечественных товаров и услуг;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15) обеспечение приоритетного формирования, обновления и пополнения государственного материального резерва, региональных стабилизационных фондов продовольственных товаров независимо от воздействия внутренних и внешних неблагоприятных факторов;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16) повышение роли общественных объединений, ассоциаций (союзов) предпринимателей в вопросах обеспечения экономической безопасности;</a:t>
            </a:r>
            <a:endParaRPr kumimoji="0" lang="ru-RU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200" b="0" i="0" u="none" strike="noStrike" cap="none" normalizeH="0" baseline="0" dirty="0" smtClean="0" bmk="z278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17) обеспечение доступности и открытости информации о состоянии экономики и торгово-экономических отношениях с иностранными государствами.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7"/>
            <a:ext cx="78581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2. Государственная система обеспечения экономической безопасности </a:t>
            </a:r>
          </a:p>
          <a:p>
            <a:pPr algn="ctr"/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Под государственной системой обеспечения экономической безопасности следует понимать специально созданную совокупность правовых норм, законодательных и исполнительных органов, а также средств, методов и направлений их деятельности по обеспечению надежной системы объектов экономической безопасности. Основными функциями государственной системы обеспечения экономической безопасности являются: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  выявление и прогнозирование внутренних и внешних угроз экономической безопасности мониторинг и оценка угроз по различным критериям и показателям;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  формирование экономической политики и выработка эффективных механизмов по предотвращению угроз;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681</Words>
  <PresentationFormat>Экран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Тема 1.Теоретические основы экономической безопасности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Lenovo</cp:lastModifiedBy>
  <cp:revision>11</cp:revision>
  <dcterms:modified xsi:type="dcterms:W3CDTF">2020-01-17T03:26:26Z</dcterms:modified>
</cp:coreProperties>
</file>